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b58c59373_0_5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6b58c5937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believe me. Try it out, experience. That tops any medical degree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b58c59373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6b58c59373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Enviornmental factors, all things you consume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b58c59373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6b58c5937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6b58c59373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6b58c59373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what we went over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7b5da55fc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7b5da55fc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7b5da55fc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7b5da55fc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7b5da55fc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7b5da55fc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b58c59373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b58c5937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relate to our chronic pain, fatigue, weight gain or loss, not knowing what to do or thinking I’m out of options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b58c5937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b58c5937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With doctors we’re get 30 minutes if we’re lucky and they have a limited toolkit. Colorectal surgeons and GI doctors have two tools surgery and medication. When your only tool is a hammer everything looks like a nail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b58c59373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6b58c5937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b58c59373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6b58c5937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6b58c59373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6b58c59373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Relationship Id="rId5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4294967295" type="title"/>
          </p:nvPr>
        </p:nvSpPr>
        <p:spPr>
          <a:xfrm>
            <a:off x="5836250" y="333800"/>
            <a:ext cx="3204000" cy="47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chemeClr val="accent1"/>
                </a:solidFill>
              </a:rPr>
              <a:t>Treating the Person with Disease, not the Disease Itself</a:t>
            </a:r>
            <a:endParaRPr b="1" sz="4700">
              <a:solidFill>
                <a:schemeClr val="accent1"/>
              </a:solidFill>
            </a:endParaRPr>
          </a:p>
        </p:txBody>
      </p:sp>
      <p:sp>
        <p:nvSpPr>
          <p:cNvPr id="104" name="Google Shape;104;p25"/>
          <p:cNvSpPr txBox="1"/>
          <p:nvPr>
            <p:ph idx="4294967295" type="subTitle"/>
          </p:nvPr>
        </p:nvSpPr>
        <p:spPr>
          <a:xfrm>
            <a:off x="5836250" y="4224225"/>
            <a:ext cx="32040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Looking down on waves breaking against rock formation" id="105" name="Google Shape;105;p25"/>
          <p:cNvPicPr preferRelativeResize="0"/>
          <p:nvPr/>
        </p:nvPicPr>
        <p:blipFill rotWithShape="1">
          <a:blip r:embed="rId3">
            <a:alphaModFix/>
          </a:blip>
          <a:srcRect b="0" l="43436" r="9328" t="2742"/>
          <a:stretch/>
        </p:blipFill>
        <p:spPr>
          <a:xfrm>
            <a:off x="76200" y="70650"/>
            <a:ext cx="1822199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gs wearing loose-fitting black pants and low-top athletic shoes standing on rugged terrain" id="106" name="Google Shape;106;p25"/>
          <p:cNvPicPr preferRelativeResize="0"/>
          <p:nvPr/>
        </p:nvPicPr>
        <p:blipFill rotWithShape="1">
          <a:blip r:embed="rId4">
            <a:alphaModFix/>
          </a:blip>
          <a:srcRect b="1390" l="47051" r="17029" t="0"/>
          <a:stretch/>
        </p:blipFill>
        <p:spPr>
          <a:xfrm>
            <a:off x="1939424" y="70650"/>
            <a:ext cx="1822202" cy="5002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den Gate Bridge in fog" id="107" name="Google Shape;107;p25"/>
          <p:cNvPicPr preferRelativeResize="0"/>
          <p:nvPr/>
        </p:nvPicPr>
        <p:blipFill rotWithShape="1">
          <a:blip r:embed="rId5">
            <a:alphaModFix/>
          </a:blip>
          <a:srcRect b="0" l="10919" r="34234" t="0"/>
          <a:stretch/>
        </p:blipFill>
        <p:spPr>
          <a:xfrm>
            <a:off x="3802650" y="70650"/>
            <a:ext cx="1822200" cy="50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Five Types of Stress</a:t>
            </a:r>
            <a:endParaRPr/>
          </a:p>
        </p:txBody>
      </p:sp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Chemical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Electromagnetic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Psychic (Fear)/Mental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Nutritional</a:t>
            </a:r>
            <a:endParaRPr/>
          </a:p>
        </p:txBody>
      </p:sp>
      <p:pic>
        <p:nvPicPr>
          <p:cNvPr id="170" name="Google Shape;1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772" y="382647"/>
            <a:ext cx="5162224" cy="14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7263" y="1990500"/>
            <a:ext cx="271462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6750" y="2668125"/>
            <a:ext cx="3052976" cy="228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Emotional, Mental, Spiritual, and Happiness Components</a:t>
            </a:r>
            <a:endParaRPr/>
          </a:p>
        </p:txBody>
      </p:sp>
      <p:sp>
        <p:nvSpPr>
          <p:cNvPr id="178" name="Google Shape;178;p3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Chronic (Permanent)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do I feel I can’t change?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Coin drill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Body mind linked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Our interpretation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Denial for self-preservation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Breathing, fear, worry, will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Processing</a:t>
            </a:r>
            <a:r>
              <a:rPr lang="en"/>
              <a:t> thoughts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Learn to make decisions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Duck bill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Pendulum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it trying to say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Others make decisions</a:t>
            </a:r>
            <a:endParaRPr/>
          </a:p>
        </p:txBody>
      </p:sp>
      <p:pic>
        <p:nvPicPr>
          <p:cNvPr id="179" name="Google Shape;1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948635" y="739700"/>
            <a:ext cx="44696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Dreams</a:t>
            </a:r>
            <a:endParaRPr/>
          </a:p>
        </p:txBody>
      </p:sp>
      <p:sp>
        <p:nvSpPr>
          <p:cNvPr id="185" name="Google Shape;185;p3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have big </a:t>
            </a:r>
            <a:r>
              <a:rPr lang="en"/>
              <a:t>enough</a:t>
            </a:r>
            <a:r>
              <a:rPr lang="en"/>
              <a:t> dream you don’t need a crisis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real change is because of two things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don’t have a vision any path will get you there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Letting go and subconscious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Talking to water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JT Boone       @jtboone        jboone44@gmail.com</a:t>
            </a:r>
            <a:endParaRPr/>
          </a:p>
        </p:txBody>
      </p:sp>
      <p:pic>
        <p:nvPicPr>
          <p:cNvPr id="186" name="Google Shape;1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496" y="2884850"/>
            <a:ext cx="5769075" cy="8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67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37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675" y="917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Cover</a:t>
            </a:r>
            <a:endParaRPr/>
          </a:p>
        </p:txBody>
      </p:sp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Nutrition, Hydration, and Situational Supplementation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Physical Considerations and Specific How To’s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Five Types of Stress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Emotional, Mental, and Happiness Components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Our Dreams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you’re not Assessing you’re Guessing</a:t>
            </a:r>
            <a:endParaRPr/>
          </a:p>
        </p:txBody>
      </p:sp>
      <p:sp>
        <p:nvSpPr>
          <p:cNvPr id="134" name="Google Shape;134;p3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Doctors treat symptoms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Root Cause takes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different for everyone</a:t>
            </a:r>
            <a:endParaRPr/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000" y="142875"/>
            <a:ext cx="2400300" cy="4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3025" y="2425738"/>
            <a:ext cx="21717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1863" y="26994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225" y="2320863"/>
            <a:ext cx="14287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Nutrition</a:t>
            </a:r>
            <a:endParaRPr/>
          </a:p>
        </p:txBody>
      </p:sp>
      <p:sp>
        <p:nvSpPr>
          <p:cNvPr id="144" name="Google Shape;144;p3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Everyone has unique needs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Ingredient quality &gt; Macros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Gluten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Dairy, Whole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Living vs dead (pasteurization)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we feel bad when switching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Ingredient quality &gt; Macros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of Labels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Intuitive eating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Tracking calories trains body wrong </a:t>
            </a:r>
            <a:endParaRPr/>
          </a:p>
        </p:txBody>
      </p:sp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675" y="0"/>
            <a:ext cx="4893324" cy="2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7650" y="2398825"/>
            <a:ext cx="3907300" cy="27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Hydration and Situational Supplementation </a:t>
            </a:r>
            <a:endParaRPr/>
          </a:p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Proper water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Half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10-20 min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Colon absorbs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Filtration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Digestive Enzymes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Process fat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Blood loss/Anemia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Wound Healing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Metal Detox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KlenzTea</a:t>
            </a:r>
            <a:endParaRPr/>
          </a:p>
        </p:txBody>
      </p:sp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900" y="1059362"/>
            <a:ext cx="3013450" cy="30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7325" y="2980150"/>
            <a:ext cx="2980251" cy="20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2850" y="1310226"/>
            <a:ext cx="2980251" cy="145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Considerations</a:t>
            </a:r>
            <a:endParaRPr/>
          </a:p>
        </p:txBody>
      </p:sp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Zone exercises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Grounding in earth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 , Cortisol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Breathing properly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Neurosomatic Therapy </a:t>
            </a:r>
            <a:endParaRPr/>
          </a:p>
        </p:txBody>
      </p:sp>
      <p:pic>
        <p:nvPicPr>
          <p:cNvPr id="162" name="Google Shape;1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264" y="0"/>
            <a:ext cx="289177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20" y="3007775"/>
            <a:ext cx="3743450" cy="21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